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5" d="100"/>
          <a:sy n="45" d="100"/>
        </p:scale>
        <p:origin x="78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B8819-5C74-4E3E-AA4D-323A392B4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92AA5A-C4A5-4DFB-92E3-27E8323AF2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1E449-5AF7-4C2F-8D01-406F3E6A9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EBA28-9F39-44AA-AB03-2781C8371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F1494-131C-4119-A0DF-808256769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935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9CF5-82A7-4213-AD0A-6648890FD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3EBC4-58B2-49AD-96FC-0A70C41A7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6B23E-1F70-43A1-B667-65F8C5402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284FD-FC55-4E29-A36E-7060CD7D0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EEC4A-6B25-45D3-BA32-2117B6E4A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545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FE566-A7FF-469F-844D-10E15C782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9E393-44C1-430F-9552-DE541E128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FE8CA-38E5-4B57-9BF8-58AB89AA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F25F0-AB6C-4952-8B92-2BB9C7A27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ABF7F-AB38-42E3-8606-B46E3BC95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04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D27F8-4F99-432E-B625-5C42632F9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B01F7-EB4D-4F7F-A254-BDD1CBF80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7702B-74F0-4D65-A2F5-5C1BAFD64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F7F3B-7EE3-468B-901B-121885844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59CEF-A4F7-414A-A598-F3E877922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E6957-4A14-4A42-82B9-70B777EB0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599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EFC6-61A7-4881-A7F7-E85D41DD1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B63C9-DD4A-4508-9AB5-3770136CD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91BFDB-F7F6-4990-AA2B-3AAD1314D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605EF2-C9D7-4045-8590-05F5AB8EC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F79E87-5029-4692-AE3C-4076F3C7FA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AB0106-1257-43DD-8A1C-C828A3371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516BA8-F9CB-4136-BEED-58400B51A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907A9C-FC22-47A2-BFD1-FD9A1B205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805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F1D94-265B-45AF-996E-841C8E88D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4EAB29-7C9F-4495-ACFB-04D48EFEF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9D24C-DE18-445D-B31B-9640AE89D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112956-AAC3-4957-BC0F-72676F572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46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2D11A-0C59-4C69-A78A-6C630C7F7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7D3C1D-B55F-4D64-9473-6119FA9A1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A9BC0-DB7C-4CE9-9AFA-98D16A205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07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042D3-2888-42B8-8963-BD7252495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72E9E-F6DE-4DCD-8FDE-9FA18DDB8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4D358-3E40-4F9A-AF6C-5A4F57FC7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F2A52C-AAC4-4690-8101-E7E50C5EA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75A22-B879-4338-8F79-6497C3EB8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D4A567-BC73-47F3-840B-5E20E127F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71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A61D3-E1B4-49E9-9255-3B9104AFF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D06B23-A01D-488B-8FE0-D02E927FA6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0FF6A-421C-4FB6-9A16-460A008EC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2DB14E-0982-456B-8A04-5AE842B4A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1644D4-1390-40FE-AD04-A0F83EFF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FD6EDB-FE3C-4970-BEB7-20334EA2C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345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BAD7D-C703-4881-904F-36B58CDC0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A9E865-2787-4B6A-8D48-5C85782CD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AA2A3-AACB-4A57-AD03-A5EBB9123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5A0B0-B028-4C03-B4D0-3DFAA8C8C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74997-7B7E-4B81-904E-03A250501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02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30266D-922C-4DAA-B906-5739F013D0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47CF48-DA2B-4705-AA00-CC466CB0E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BDF57-EE76-4638-8F48-192A8B5F9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65769-02AB-4414-9E0D-BC9BE0BC7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48EF2-35A2-4FD2-B2A7-E217A1A2D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37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237E87-C158-4F2F-8777-E13736146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CE0F-935D-445E-89B9-03FC8B163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4B75A-4B8F-4298-B999-59B3C8CE1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9A518-AB32-4C8C-8BD8-48FD16FD99BE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C64E0-7573-4232-AD88-6E1A5F9A16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8AB7B-3E98-442E-9F3C-1B8D6A808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9B85E-F4FF-4B8B-A2A3-6310EDEDF2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30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en/cloud/paas/api-platform-cloud/apfad/manage-plan-subscriptions.html" TargetMode="External"/><Relationship Id="rId2" Type="http://schemas.openxmlformats.org/officeDocument/2006/relationships/hyperlink" Target="https://docs.oracle.com/en/cloud/paas/api-platform-cloud/apfad/manage-plan-entitlements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99FB43-1346-4E47-9BD0-CA2C7D83A23D}"/>
              </a:ext>
            </a:extLst>
          </p:cNvPr>
          <p:cNvSpPr/>
          <p:nvPr/>
        </p:nvSpPr>
        <p:spPr>
          <a:xfrm>
            <a:off x="3582649" y="899410"/>
            <a:ext cx="1364105" cy="719528"/>
          </a:xfrm>
          <a:prstGeom prst="roundRect">
            <a:avLst/>
          </a:prstGeom>
          <a:solidFill>
            <a:srgbClr val="F80000"/>
          </a:solidFill>
          <a:ln>
            <a:noFill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API</a:t>
            </a:r>
            <a:endParaRPr lang="en-GB" b="1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E4AB41D-F7DD-4488-ACFD-502A98BEDD09}"/>
              </a:ext>
            </a:extLst>
          </p:cNvPr>
          <p:cNvSpPr/>
          <p:nvPr/>
        </p:nvSpPr>
        <p:spPr>
          <a:xfrm>
            <a:off x="6565692" y="2181069"/>
            <a:ext cx="1184223" cy="674557"/>
          </a:xfrm>
          <a:prstGeom prst="ellipse">
            <a:avLst/>
          </a:prstGeom>
          <a:solidFill>
            <a:srgbClr val="F80000"/>
          </a:solidFill>
          <a:ln>
            <a:noFill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b="1" dirty="0"/>
              <a:t>Plan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FFAE1D-4DC4-4235-A5BD-5260678BF804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4946754" y="1259174"/>
            <a:ext cx="1792363" cy="1020682"/>
          </a:xfrm>
          <a:prstGeom prst="straightConnector1">
            <a:avLst/>
          </a:prstGeom>
          <a:ln w="44450">
            <a:solidFill>
              <a:srgbClr val="F8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E78650B-F031-48CC-A213-47CBDFE14724}"/>
              </a:ext>
            </a:extLst>
          </p:cNvPr>
          <p:cNvSpPr txBox="1"/>
          <p:nvPr/>
        </p:nvSpPr>
        <p:spPr>
          <a:xfrm>
            <a:off x="5301385" y="1059119"/>
            <a:ext cx="409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7030A0"/>
                </a:solidFill>
              </a:rPr>
              <a:t>M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35B090-A09A-4014-BFC5-9DD66ED38D67}"/>
              </a:ext>
            </a:extLst>
          </p:cNvPr>
          <p:cNvSpPr txBox="1"/>
          <p:nvPr/>
        </p:nvSpPr>
        <p:spPr>
          <a:xfrm>
            <a:off x="6361149" y="1628001"/>
            <a:ext cx="409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7030A0"/>
                </a:solidFill>
              </a:rPr>
              <a:t>M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0EFCC6-3D51-476F-AC7A-E7E4CD2A4492}"/>
              </a:ext>
            </a:extLst>
          </p:cNvPr>
          <p:cNvSpPr txBox="1"/>
          <p:nvPr/>
        </p:nvSpPr>
        <p:spPr>
          <a:xfrm>
            <a:off x="6018868" y="674824"/>
            <a:ext cx="3122201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hlinkClick r:id="rId2"/>
              </a:rPr>
              <a:t>https://docs.oracle.com/en/cloud/paas/</a:t>
            </a:r>
          </a:p>
          <a:p>
            <a:r>
              <a:rPr lang="en-GB" sz="1400" dirty="0" err="1">
                <a:hlinkClick r:id="rId2"/>
              </a:rPr>
              <a:t>api</a:t>
            </a:r>
            <a:r>
              <a:rPr lang="en-GB" sz="1400" dirty="0">
                <a:hlinkClick r:id="rId2"/>
              </a:rPr>
              <a:t>-platform-cloud/</a:t>
            </a:r>
            <a:r>
              <a:rPr lang="en-GB" sz="1400" dirty="0" err="1">
                <a:hlinkClick r:id="rId2"/>
              </a:rPr>
              <a:t>apfad</a:t>
            </a:r>
            <a:r>
              <a:rPr lang="en-GB" sz="1400" dirty="0">
                <a:hlinkClick r:id="rId2"/>
              </a:rPr>
              <a:t>/</a:t>
            </a:r>
          </a:p>
          <a:p>
            <a:r>
              <a:rPr lang="en-GB" sz="1400" dirty="0">
                <a:hlinkClick r:id="rId2"/>
              </a:rPr>
              <a:t>manage-plan-entitlements.html</a:t>
            </a:r>
            <a:endParaRPr lang="en-GB" sz="1400" dirty="0"/>
          </a:p>
          <a:p>
            <a:r>
              <a:rPr lang="en-GB" sz="2000" i="1" dirty="0">
                <a:solidFill>
                  <a:srgbClr val="7030A0"/>
                </a:solidFill>
              </a:rPr>
              <a:t>Entitlement</a:t>
            </a:r>
            <a:endParaRPr lang="en-GB" sz="1400" i="1" dirty="0">
              <a:solidFill>
                <a:srgbClr val="7030A0"/>
              </a:solidFill>
            </a:endParaRPr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61085807-4381-46F8-B142-A33154FCB94B}"/>
              </a:ext>
            </a:extLst>
          </p:cNvPr>
          <p:cNvSpPr/>
          <p:nvPr/>
        </p:nvSpPr>
        <p:spPr>
          <a:xfrm>
            <a:off x="2977117" y="3332152"/>
            <a:ext cx="2200160" cy="719528"/>
          </a:xfrm>
          <a:prstGeom prst="snip2DiagRect">
            <a:avLst>
              <a:gd name="adj1" fmla="val 0"/>
              <a:gd name="adj2" fmla="val 46221"/>
            </a:avLst>
          </a:prstGeom>
          <a:solidFill>
            <a:srgbClr val="F80000"/>
          </a:solidFill>
          <a:ln>
            <a:noFill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800" b="1" dirty="0"/>
              <a:t>Application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0DD44BD-0F86-4FCA-ABC7-44246EF208FC}"/>
              </a:ext>
            </a:extLst>
          </p:cNvPr>
          <p:cNvCxnSpPr>
            <a:cxnSpLocks/>
            <a:stCxn id="11" idx="0"/>
            <a:endCxn id="5" idx="3"/>
          </p:cNvCxnSpPr>
          <p:nvPr/>
        </p:nvCxnSpPr>
        <p:spPr>
          <a:xfrm flipV="1">
            <a:off x="5177277" y="2756839"/>
            <a:ext cx="1561840" cy="935077"/>
          </a:xfrm>
          <a:prstGeom prst="straightConnector1">
            <a:avLst/>
          </a:prstGeom>
          <a:ln w="44450">
            <a:solidFill>
              <a:srgbClr val="F8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6556EA7-F193-4EC4-ADBA-F491818FD34D}"/>
              </a:ext>
            </a:extLst>
          </p:cNvPr>
          <p:cNvSpPr txBox="1"/>
          <p:nvPr/>
        </p:nvSpPr>
        <p:spPr>
          <a:xfrm>
            <a:off x="6534574" y="2932042"/>
            <a:ext cx="409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7030A0"/>
                </a:solidFill>
              </a:rPr>
              <a:t>M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067047-2225-498E-A0F8-6DD2DEFB112E}"/>
              </a:ext>
            </a:extLst>
          </p:cNvPr>
          <p:cNvSpPr txBox="1"/>
          <p:nvPr/>
        </p:nvSpPr>
        <p:spPr>
          <a:xfrm>
            <a:off x="5390233" y="3624422"/>
            <a:ext cx="409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7030A0"/>
                </a:solidFill>
              </a:rPr>
              <a:t>M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58C0E0-FD20-48D5-A1FA-A7C48A42AABF}"/>
              </a:ext>
            </a:extLst>
          </p:cNvPr>
          <p:cNvSpPr txBox="1"/>
          <p:nvPr/>
        </p:nvSpPr>
        <p:spPr>
          <a:xfrm>
            <a:off x="5958196" y="3291806"/>
            <a:ext cx="3122201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1" dirty="0">
                <a:solidFill>
                  <a:srgbClr val="7030A0"/>
                </a:solidFill>
              </a:rPr>
              <a:t>Subscription</a:t>
            </a:r>
            <a:endParaRPr lang="en-GB" i="1" dirty="0">
              <a:solidFill>
                <a:srgbClr val="7030A0"/>
              </a:solidFill>
            </a:endParaRPr>
          </a:p>
          <a:p>
            <a:r>
              <a:rPr lang="en-GB" sz="1400" dirty="0">
                <a:hlinkClick r:id="rId3"/>
              </a:rPr>
              <a:t>https://docs.oracle.com/en/cloud/paas/</a:t>
            </a:r>
          </a:p>
          <a:p>
            <a:r>
              <a:rPr lang="en-GB" sz="1400" dirty="0" err="1">
                <a:hlinkClick r:id="rId3"/>
              </a:rPr>
              <a:t>api</a:t>
            </a:r>
            <a:r>
              <a:rPr lang="en-GB" sz="1400" dirty="0">
                <a:hlinkClick r:id="rId3"/>
              </a:rPr>
              <a:t>-platform-cloud/</a:t>
            </a:r>
            <a:r>
              <a:rPr lang="en-GB" sz="1400" dirty="0" err="1">
                <a:hlinkClick r:id="rId3"/>
              </a:rPr>
              <a:t>apfad</a:t>
            </a:r>
            <a:r>
              <a:rPr lang="en-GB" sz="1400" dirty="0">
                <a:hlinkClick r:id="rId3"/>
              </a:rPr>
              <a:t>/</a:t>
            </a:r>
          </a:p>
          <a:p>
            <a:r>
              <a:rPr lang="en-GB" sz="1400" dirty="0">
                <a:hlinkClick r:id="rId3"/>
              </a:rPr>
              <a:t>manage-plan-subscriptions.html</a:t>
            </a:r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4EDE6A-C35F-4CCB-A2DA-0B93C8E42274}"/>
              </a:ext>
            </a:extLst>
          </p:cNvPr>
          <p:cNvSpPr txBox="1"/>
          <p:nvPr/>
        </p:nvSpPr>
        <p:spPr>
          <a:xfrm>
            <a:off x="4177817" y="4051680"/>
            <a:ext cx="750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{Keys}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11A117-631F-45A1-8C12-35B0373D747D}"/>
              </a:ext>
            </a:extLst>
          </p:cNvPr>
          <p:cNvSpPr txBox="1"/>
          <p:nvPr/>
        </p:nvSpPr>
        <p:spPr>
          <a:xfrm>
            <a:off x="7778471" y="2370213"/>
            <a:ext cx="1359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{Rate Limits}</a:t>
            </a:r>
          </a:p>
        </p:txBody>
      </p:sp>
    </p:spTree>
    <p:extLst>
      <p:ext uri="{BB962C8B-B14F-4D97-AF65-F5344CB8AC3E}">
        <p14:creationId xmlns:p14="http://schemas.microsoft.com/office/powerpoint/2010/main" val="3981298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58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 Wilkins</dc:creator>
  <cp:lastModifiedBy>Phil Wilkins</cp:lastModifiedBy>
  <cp:revision>4</cp:revision>
  <dcterms:created xsi:type="dcterms:W3CDTF">2019-05-14T23:12:21Z</dcterms:created>
  <dcterms:modified xsi:type="dcterms:W3CDTF">2019-05-14T23:19:29Z</dcterms:modified>
</cp:coreProperties>
</file>